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E4E3-A076-41F3-92FF-52D3110A2CE7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81DE-5916-4257-B71C-25EDEF3437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E4E3-A076-41F3-92FF-52D3110A2CE7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81DE-5916-4257-B71C-25EDEF3437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E4E3-A076-41F3-92FF-52D3110A2CE7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81DE-5916-4257-B71C-25EDEF3437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E4E3-A076-41F3-92FF-52D3110A2CE7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81DE-5916-4257-B71C-25EDEF3437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E4E3-A076-41F3-92FF-52D3110A2CE7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81DE-5916-4257-B71C-25EDEF3437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E4E3-A076-41F3-92FF-52D3110A2CE7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81DE-5916-4257-B71C-25EDEF3437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E4E3-A076-41F3-92FF-52D3110A2CE7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81DE-5916-4257-B71C-25EDEF3437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E4E3-A076-41F3-92FF-52D3110A2CE7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81DE-5916-4257-B71C-25EDEF3437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E4E3-A076-41F3-92FF-52D3110A2CE7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81DE-5916-4257-B71C-25EDEF3437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E4E3-A076-41F3-92FF-52D3110A2CE7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81DE-5916-4257-B71C-25EDEF3437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E4E3-A076-41F3-92FF-52D3110A2CE7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81DE-5916-4257-B71C-25EDEF3437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4E4E3-A076-41F3-92FF-52D3110A2CE7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381DE-5916-4257-B71C-25EDEF34374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857255"/>
          </a:xfrm>
        </p:spPr>
        <p:txBody>
          <a:bodyPr/>
          <a:lstStyle/>
          <a:p>
            <a:r>
              <a:rPr lang="ru-RU" dirty="0" smtClean="0"/>
              <a:t>Механизм газораспределения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1571612"/>
            <a:ext cx="7629556" cy="406718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71546"/>
            <a:ext cx="9144000" cy="5786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Диаграмма фаз газораспределения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928670"/>
            <a:ext cx="7643866" cy="5715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dirty="0" smtClean="0"/>
              <a:t>Порядок работы цилиндров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35785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Последовательность чередования одноименных тактов в различных цилиндрах называют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порядком работы цилиндров двигателя.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Порядок работы зависит от расположения цилиндров, расположения шеек коленчатого и кулачков распределительного валов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Порядок работы цилиндров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929354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Порядок работы четырехцилиндровых двигателей: 1-3-4-2 или 1-2-4-3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Порядок работы восьмицилиндровых четырехтактных двигателей: 1-5-4-2-6-3-7-8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Зная порядок работы цилиндров двигателя, можно правильно распределить провода по искровым свечам зажигания, присоединить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топливопроводы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 форсункам дизеля и отрегулировать клапаны.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857256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Чередование тактов в восьмицилиндровом четырехтактном двигателе (КамАЗ-740, ЗМЗ-53, ЗИЛ-130)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000108"/>
            <a:ext cx="8572560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dirty="0" smtClean="0"/>
              <a:t>Вопросы 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429288"/>
          </a:xfrm>
        </p:spPr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Для чего предназначен механизм газораспределения, из каких деталей он состоит?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Как устроен и где располагается распределительный вал?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Что такое фазы газораспределения?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Что называется порядком работы цилиндров?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Назначение ГРМ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857232"/>
            <a:ext cx="8858312" cy="5857916"/>
          </a:xfrm>
        </p:spPr>
        <p:txBody>
          <a:bodyPr>
            <a:normAutofit fontScale="925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Своевременной подачи в цилиндры воздуха (в дизелях) 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или горючей смеси (в карбюраторных двигателях) 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 для выпуска из цилиндров отработавших газов.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ГРМ может иметь верхнее расположение клапанов(в головке цилиндров) или нижнее (в блоке цилиндров)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85818"/>
          </a:xfrm>
        </p:spPr>
        <p:txBody>
          <a:bodyPr/>
          <a:lstStyle/>
          <a:p>
            <a:r>
              <a:rPr lang="ru-RU" dirty="0" smtClean="0"/>
              <a:t>Устройство ГРМ</a:t>
            </a:r>
            <a:endParaRPr lang="ru-RU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00108"/>
            <a:ext cx="9144000" cy="585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Принцип работы ГРМ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000108"/>
            <a:ext cx="7643866" cy="585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Устройство ГРМ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86874" cy="6000792"/>
          </a:xfrm>
        </p:spPr>
        <p:txBody>
          <a:bodyPr>
            <a:normAutofit lnSpcReduction="10000"/>
          </a:bodyPr>
          <a:lstStyle/>
          <a:p>
            <a:r>
              <a:rPr lang="ru-RU" b="1" u="sng" dirty="0" smtClean="0"/>
              <a:t>Толкатели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Изготавливают из стали или чугуна.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Бывают цилиндрическими (ЗИЛ-130), грибовидными (КамАЗ-740) или роликовыми (ЯМЗ 236)</a:t>
            </a:r>
          </a:p>
          <a:p>
            <a:r>
              <a:rPr lang="ru-RU" b="1" u="sng" dirty="0" smtClean="0"/>
              <a:t>Штанги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Изготовляют полыми из стали или из дюралюминия со стальными сферообразными наконечниками, которыми штанга упирается с одной стороны в толкатель, а с другой в сферическую поверхность регулировочного винта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Устройство ГРМ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715436" cy="5786478"/>
          </a:xfrm>
        </p:spPr>
        <p:txBody>
          <a:bodyPr>
            <a:normAutofit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Коромысло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Изготавливают из стали или чугуна.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Плечо коромысла со стороны клапана длин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нее, чем со стороны штанги толкателя.</a:t>
            </a:r>
          </a:p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Клапаны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открывают и закрывают впускные и выпускные каналы.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Диаметр головки впускного клапана больше, чем выпускного.</a:t>
            </a:r>
          </a:p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Впускные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изготавливают из хромистой стали,</a:t>
            </a:r>
          </a:p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Выпускные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- из жаростойкой.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Клапаны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643998" cy="557216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Для лучшего охлаждения внутреннюю полость некоторых впускных клапанов заполняют металлическим натрием (температура плавления 98⁰)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Выпускные клапаны двигателей ЗИЛ-130принудительно поворачиваются при работе, что предотвращает их заедание и обгорание.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Фазы газораспределения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643998" cy="5715040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Под фазами газораспределения понимают моменты начала открытия и конца закрытия клапанов, выраженные в градусах угла поворота коленчатого вала относительно мертвых точек.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Период, в течении которого одновременно открыты оба клапана (впускной и выпускной) называют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перекрытием клапанов.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Фазы газораспределения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643998" cy="5572164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Для лучшей очистки цилиндров от отработавших газов выпускной клапан должен открываться до достижения поршнем НМТ, а закрываться после ВМТ.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 целью лучшего наполнения цилиндров смесью впускной клапан должен открываться до достижения поршнем ВМТ, а закрываться после прохождения НМТ.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397</Words>
  <Application>Microsoft Office PowerPoint</Application>
  <PresentationFormat>Экран (4:3)</PresentationFormat>
  <Paragraphs>46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Механизм газораспределения</vt:lpstr>
      <vt:lpstr>Назначение ГРМ</vt:lpstr>
      <vt:lpstr>Устройство ГРМ</vt:lpstr>
      <vt:lpstr>Принцип работы ГРМ</vt:lpstr>
      <vt:lpstr>Устройство ГРМ</vt:lpstr>
      <vt:lpstr>Устройство ГРМ</vt:lpstr>
      <vt:lpstr>Клапаны</vt:lpstr>
      <vt:lpstr>Фазы газораспределения</vt:lpstr>
      <vt:lpstr>Фазы газораспределения</vt:lpstr>
      <vt:lpstr>Диаграмма фаз газораспределения</vt:lpstr>
      <vt:lpstr>Порядок работы цилиндров</vt:lpstr>
      <vt:lpstr>Порядок работы цилиндров</vt:lpstr>
      <vt:lpstr>Чередование тактов в восьмицилиндровом четырехтактном двигателе (КамАЗ-740, ЗМЗ-53, ЗИЛ-130)</vt:lpstr>
      <vt:lpstr>Вопросы контроля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Механизм газораспределения</dc:title>
  <dc:creator>Тони</dc:creator>
  <cp:lastModifiedBy>1</cp:lastModifiedBy>
  <cp:revision>13</cp:revision>
  <dcterms:created xsi:type="dcterms:W3CDTF">2014-10-13T16:40:20Z</dcterms:created>
  <dcterms:modified xsi:type="dcterms:W3CDTF">2018-03-19T16:17:01Z</dcterms:modified>
</cp:coreProperties>
</file>