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 autoAdjust="0"/>
    <p:restoredTop sz="77207" autoAdjust="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4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2D5BD-B860-4315-94DE-F1901D1A3FE3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6BF5E-F1BB-48D5-83FF-C2E27ECF7D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6BF5E-F1BB-48D5-83FF-C2E27ECF7DD5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6D083E6-09BF-4D29-8148-1A3E0109F3ED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1ACCE06-4B4D-4032-A9FF-C2B5B6E690C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dirty="0" err="1" smtClean="0"/>
              <a:t>Инжекторный</a:t>
            </a:r>
            <a:r>
              <a:rPr lang="ru-RU" sz="6000" dirty="0" smtClean="0"/>
              <a:t> двигатель 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Основные датчики</a:t>
            </a:r>
          </a:p>
          <a:p>
            <a:r>
              <a:rPr lang="ru-RU" sz="2800" dirty="0" smtClean="0"/>
              <a:t>Любая </a:t>
            </a:r>
            <a:r>
              <a:rPr lang="ru-RU" sz="2800" dirty="0" err="1" smtClean="0"/>
              <a:t>инжекторная</a:t>
            </a:r>
            <a:r>
              <a:rPr lang="ru-RU" sz="2800" dirty="0" smtClean="0"/>
              <a:t> система (ВАЗ 2108, 2109, 2110, 2111, 2112, 2113, 2114, 2115, НИВА…)включает в себя комплект датчиков для сбора информации о состоянии и режиме работы мотора.</a:t>
            </a:r>
            <a:endParaRPr lang="ru-RU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143512"/>
            <a:ext cx="7786742" cy="857256"/>
          </a:xfrm>
        </p:spPr>
        <p:txBody>
          <a:bodyPr>
            <a:noAutofit/>
          </a:bodyPr>
          <a:lstStyle/>
          <a:p>
            <a:r>
              <a:rPr lang="ru-RU" sz="6000" dirty="0" err="1" smtClean="0"/>
              <a:t>инжекторный</a:t>
            </a:r>
            <a:endParaRPr lang="ru-RU" sz="6000" dirty="0"/>
          </a:p>
        </p:txBody>
      </p:sp>
      <p:pic>
        <p:nvPicPr>
          <p:cNvPr id="5" name="Рисунок 4" descr="211214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552" r="552"/>
          <a:stretch>
            <a:fillRect/>
          </a:stretch>
        </p:blipFill>
        <p:spPr>
          <a:xfrm>
            <a:off x="428596" y="142852"/>
            <a:ext cx="7715304" cy="458472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28794" y="5929330"/>
            <a:ext cx="6858048" cy="785818"/>
          </a:xfrm>
        </p:spPr>
        <p:txBody>
          <a:bodyPr>
            <a:normAutofit fontScale="47500" lnSpcReduction="20000"/>
          </a:bodyPr>
          <a:lstStyle/>
          <a:p>
            <a:r>
              <a:rPr lang="ru-RU" sz="10900" b="1" dirty="0" smtClean="0"/>
              <a:t>Двигатель</a:t>
            </a:r>
          </a:p>
          <a:p>
            <a:endParaRPr lang="ru-RU" sz="6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714884"/>
            <a:ext cx="5486400" cy="652454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ДАТЧИК МАССОВОГО РАСХОДА ВОЗДУХА (ДМРВ) ВАЗ</a:t>
            </a:r>
            <a:endParaRPr lang="ru-RU" sz="1800" dirty="0"/>
          </a:p>
        </p:txBody>
      </p:sp>
      <p:pic>
        <p:nvPicPr>
          <p:cNvPr id="5" name="Рисунок 4" descr="eab4b2u-480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6331" b="16331"/>
          <a:stretch>
            <a:fillRect/>
          </a:stretch>
        </p:blipFill>
        <p:spPr>
          <a:xfrm>
            <a:off x="1500166" y="199707"/>
            <a:ext cx="5778522" cy="452786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286388"/>
            <a:ext cx="5708670" cy="1571612"/>
          </a:xfrm>
        </p:spPr>
        <p:txBody>
          <a:bodyPr>
            <a:normAutofit/>
          </a:bodyPr>
          <a:lstStyle/>
          <a:p>
            <a:r>
              <a:rPr lang="ru-RU" sz="1050" dirty="0" smtClean="0"/>
              <a:t>Датчик массового расхода воздуха (ДМРВ) ВАЗ установлен на корпусе воздушного фильтра. Датчик массового расхода воздуха (ДМРВ) измеряет количество всасываемого двигателем воздуха в кг / час. Устройство достаточно надежное. Основной враг — влага, всасываемая вместе с воздухом. Основное нарушение работы датчика массового расхода воздуха (ДМРВ) — завышение показаний на малых оборотах на 10 — 20%. Это приводит к неустойчивой работе двигателя на холостом ходу, остановке после </a:t>
            </a:r>
            <a:r>
              <a:rPr lang="ru-RU" sz="1050" dirty="0" err="1" smtClean="0"/>
              <a:t>мощностных</a:t>
            </a:r>
            <a:r>
              <a:rPr lang="ru-RU" sz="1050" dirty="0" smtClean="0"/>
              <a:t> режимов, возможны проблемы с запуском. Занижение показаний датчика массового расхода воздуха (ДМРВ) на </a:t>
            </a:r>
            <a:r>
              <a:rPr lang="ru-RU" sz="1050" dirty="0" err="1" smtClean="0"/>
              <a:t>мощностных</a:t>
            </a:r>
            <a:r>
              <a:rPr lang="ru-RU" sz="1050" dirty="0" smtClean="0"/>
              <a:t> режимах приводит к "тупости" мотора и увеличению расхода топлива. Типовое значение расхода воздуха на холостом ходу 8-10 кг / час. При 3000 об / мин — 28-32 кг / час</a:t>
            </a:r>
            <a:endParaRPr lang="ru-RU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4429132"/>
            <a:ext cx="5486400" cy="714380"/>
          </a:xfrm>
        </p:spPr>
        <p:txBody>
          <a:bodyPr/>
          <a:lstStyle/>
          <a:p>
            <a:r>
              <a:rPr lang="ru-RU" dirty="0" smtClean="0"/>
              <a:t>ДАТЧИК ДЕТОНАЦИИ ВАЗ</a:t>
            </a:r>
            <a:endParaRPr lang="ru-RU" dirty="0"/>
          </a:p>
        </p:txBody>
      </p:sp>
      <p:pic>
        <p:nvPicPr>
          <p:cNvPr id="5" name="Рисунок 4" descr="26b4b2u-960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19708" b="19708"/>
          <a:stretch>
            <a:fillRect/>
          </a:stretch>
        </p:blipFill>
        <p:spPr>
          <a:xfrm>
            <a:off x="1643042" y="285728"/>
            <a:ext cx="5921398" cy="436961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57290" y="5286388"/>
            <a:ext cx="6286544" cy="157161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Датчик детонации ВАЗ установлен на блоке двигателя между 2-м и 3-им цилиндрами. Существуют два типа датчика детонации – резонансный ( бочонок ) и широкополосный ( таблетка ). Датчик детонации разных типов не взаимозаменяемы. Датчик детонации — это надежный элемент, но требует регулярной чистки разъема. Принцип работы датчика детонации как у </a:t>
            </a:r>
            <a:r>
              <a:rPr lang="ru-RU" dirty="0" err="1" smtClean="0"/>
              <a:t>пьезо</a:t>
            </a:r>
            <a:r>
              <a:rPr lang="ru-RU" dirty="0" smtClean="0"/>
              <a:t> зажигалки. Чем сильнее удар, тем больше напряжение. Отслеживает детонационные стуки двигателя. В соответствии с сигналом датчика детонации контроллер устанавливает угол опережения зажигания. Есть детонация — более позднее зажигание. Отказ или обрыв датчика детонации проявляются в "тупости" мотора и повышенному расходу топлива.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5000636"/>
            <a:ext cx="5486400" cy="428628"/>
          </a:xfrm>
        </p:spPr>
        <p:txBody>
          <a:bodyPr>
            <a:noAutofit/>
          </a:bodyPr>
          <a:lstStyle/>
          <a:p>
            <a:r>
              <a:rPr lang="ru-RU" sz="4800" dirty="0" smtClean="0"/>
              <a:t>ДАТЧИК ФАЗ ВАЗ</a:t>
            </a:r>
            <a:endParaRPr lang="ru-RU" sz="4800" dirty="0"/>
          </a:p>
        </p:txBody>
      </p:sp>
      <p:pic>
        <p:nvPicPr>
          <p:cNvPr id="5" name="Рисунок 4" descr="16b4b2u-960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5430" b="5430"/>
          <a:stretch>
            <a:fillRect/>
          </a:stretch>
        </p:blipFill>
        <p:spPr>
          <a:xfrm>
            <a:off x="1285852" y="0"/>
            <a:ext cx="6112964" cy="450059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2976" y="5367338"/>
            <a:ext cx="6572296" cy="149066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Датчик фазы ВАЗ предназначен для определения углового положения распределительного вала. На 8-ми клапанном двигателе установлен в торце головки блока около воздушного фильтра. На 16-ти клапанном — на головке блока около 1-го цилиндра. На 8-ми клапанных моторах, выпущенных примерно до 2005 года датчик фаз отсутствует. Отсутствие датчика фазы означает, что форсунки открываются в </a:t>
            </a:r>
            <a:r>
              <a:rPr lang="ru-RU" dirty="0" err="1" smtClean="0"/>
              <a:t>попарно-параллельном</a:t>
            </a:r>
            <a:r>
              <a:rPr lang="ru-RU" dirty="0" smtClean="0"/>
              <a:t> режиме. Наличие датчика датчик фаз — фазированный впрыск, т.е. открывается только одна форсунка для конкретного цилиндра. Отказ датчика фаз переводит топливоподачу в </a:t>
            </a:r>
            <a:r>
              <a:rPr lang="ru-RU" dirty="0" err="1" smtClean="0"/>
              <a:t>попарно-параллельный</a:t>
            </a:r>
            <a:r>
              <a:rPr lang="ru-RU" dirty="0" smtClean="0"/>
              <a:t> режим, что приводит к некоторому ( до 10% ) повышению расхода топлива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4643446"/>
            <a:ext cx="6200780" cy="928694"/>
          </a:xfrm>
        </p:spPr>
        <p:txBody>
          <a:bodyPr>
            <a:noAutofit/>
          </a:bodyPr>
          <a:lstStyle/>
          <a:p>
            <a:r>
              <a:rPr lang="ru-RU" sz="3200" dirty="0" smtClean="0"/>
              <a:t>ДАТЧИК ПОЛОЖЕНИЯ ДРОССЕЛЬНОЙ ЗАСЛОНКИ ВАЗ</a:t>
            </a:r>
            <a:endParaRPr lang="ru-RU" sz="3200" dirty="0"/>
          </a:p>
        </p:txBody>
      </p:sp>
      <p:pic>
        <p:nvPicPr>
          <p:cNvPr id="5" name="Рисунок 4" descr="96b4b2u-960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2184" r="2184"/>
          <a:stretch>
            <a:fillRect/>
          </a:stretch>
        </p:blipFill>
        <p:spPr>
          <a:xfrm>
            <a:off x="1357290" y="107157"/>
            <a:ext cx="5779587" cy="433469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1538" y="5429264"/>
            <a:ext cx="6215106" cy="142873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Датчик положения дроссельной заслонки ВАЗ установлен сбоку на дроссельном патрубке на одной оси с приводом дроссельной заслонки. Датчик положения дроссельной заслонки считывает показания с положения педали "газа". Основные враги датчика положения дроссельной заслонки — завод-изготовитель датчика и мойщики двигателей. Срок службы датчика положения дроссельной заслонки совершенно непредсказуем. Нарушения в работе датчика положения дроссельной заслонки проявляются в повышенных оборотах на холостом ходу, в рывках и провалах при малых нагрузках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786322"/>
            <a:ext cx="5486400" cy="857256"/>
          </a:xfrm>
        </p:spPr>
        <p:txBody>
          <a:bodyPr>
            <a:noAutofit/>
          </a:bodyPr>
          <a:lstStyle/>
          <a:p>
            <a:r>
              <a:rPr lang="ru-RU" sz="2800" dirty="0" smtClean="0"/>
              <a:t>ДАТЧИК ТЕМПЕРАТУРЫ ОХЛАЖДАЮЩЕЙ ЖИДКОСТИ ВАЗ</a:t>
            </a:r>
            <a:endParaRPr lang="ru-RU" sz="2800" dirty="0"/>
          </a:p>
        </p:txBody>
      </p:sp>
      <p:pic>
        <p:nvPicPr>
          <p:cNvPr id="5" name="Рисунок 4" descr="c6b4b2u-960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8161" r="8161"/>
          <a:stretch>
            <a:fillRect/>
          </a:stretch>
        </p:blipFill>
        <p:spPr>
          <a:xfrm>
            <a:off x="1214414" y="142852"/>
            <a:ext cx="6143668" cy="435771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00100" y="5500702"/>
            <a:ext cx="7215238" cy="135729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Датчик температуры охлаждающей жидкости ВАЗ установлен между головкой блока и термостатом. Датчик температуры охлаждающей жидкости имеет два контакта ( в отличии от </a:t>
            </a:r>
            <a:r>
              <a:rPr lang="ru-RU" dirty="0" err="1" smtClean="0"/>
              <a:t>одноконтактного</a:t>
            </a:r>
            <a:r>
              <a:rPr lang="ru-RU" dirty="0" smtClean="0"/>
              <a:t> датчика температуры для панели приборов, который стоит рядом, не путайте ). Основное функциональное назначение датчика температуры охлаждающей жидкости сродни "подсосу" на карбюраторе — чем холоднее мотор, тем богаче топливная смесь. Конструктивно датчик температуры охлаждающей жидкости представляет собой термистор ( резистор ), сопротивление которого изменяется в зависимости от температуры. Типовые значения 100 гр. — 177 Ом, 25 гр. — 2796 Ом, 0 гр. — 9420 Ом, — 20 гр. — 28680 Ом. Температура охлаждающей жидкости влияет почти на все характеристики управления двигателем. Датчик температуры охлаждающей жидкости весьма надежен. Основные неисправности — нарушение электрического контакта внутри датчика, нарушение изоляции или обрыв проводов вблизи датчика болтающимся </a:t>
            </a:r>
            <a:r>
              <a:rPr lang="ru-RU" dirty="0" err="1" smtClean="0"/>
              <a:t>тросиком</a:t>
            </a:r>
            <a:r>
              <a:rPr lang="ru-RU" dirty="0" smtClean="0"/>
              <a:t> "газа". Отказ датчика температуры охлаждающей жидкости — включение вентилятора на холодном двигателе, трудность запуска горячего мотора, повышенный расход топлива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57760"/>
            <a:ext cx="5486400" cy="71438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ДАТЧИК СКОРОСТИ ВАЗ</a:t>
            </a:r>
            <a:endParaRPr lang="ru-RU" sz="3600" dirty="0"/>
          </a:p>
        </p:txBody>
      </p:sp>
      <p:pic>
        <p:nvPicPr>
          <p:cNvPr id="5" name="Рисунок 4" descr="e6b4b2u-960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2500" b="12500"/>
          <a:stretch>
            <a:fillRect/>
          </a:stretch>
        </p:blipFill>
        <p:spPr>
          <a:xfrm>
            <a:off x="1285852" y="214290"/>
            <a:ext cx="6500858" cy="435771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8662" y="5429264"/>
            <a:ext cx="7429552" cy="142873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Датчик скорости ВАЗ предназначен для формирования импульсов, количество которых в единицу времени пропорционально скорости автомобиля. Датчик скорости установлен на коробке передач сверху. На </a:t>
            </a:r>
            <a:r>
              <a:rPr lang="ru-RU" dirty="0" err="1" smtClean="0"/>
              <a:t>инжекторных</a:t>
            </a:r>
            <a:r>
              <a:rPr lang="ru-RU" dirty="0" smtClean="0"/>
              <a:t> </a:t>
            </a:r>
            <a:r>
              <a:rPr lang="ru-RU" dirty="0" err="1" smtClean="0"/>
              <a:t>ВАЗах</a:t>
            </a:r>
            <a:r>
              <a:rPr lang="ru-RU" dirty="0" smtClean="0"/>
              <a:t> применяются только 6-ти импульсные датчики скорости. Датчик скорости информирует контроллер о скорости автомобиля. Надежность датчика скорости средняя. Часто происходит окисление разъема и проводов вблизи датчика скорости. Выход из строя датчика скорости приводит к незначительному ухудшению ездовых характеристик (кроме </a:t>
            </a:r>
            <a:r>
              <a:rPr lang="ru-RU" dirty="0" err="1" smtClean="0"/>
              <a:t>Дженерал</a:t>
            </a:r>
            <a:r>
              <a:rPr lang="ru-RU" dirty="0" smtClean="0"/>
              <a:t> </a:t>
            </a:r>
            <a:r>
              <a:rPr lang="ru-RU" dirty="0" err="1" smtClean="0"/>
              <a:t>моторс</a:t>
            </a:r>
            <a:r>
              <a:rPr lang="ru-RU" dirty="0" smtClean="0"/>
              <a:t> — двигатель глохнет при движении в режиме холостого хода)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357694"/>
            <a:ext cx="5486400" cy="71438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ДАТЧИК КИСЛОРОДА ВАЗ</a:t>
            </a:r>
            <a:endParaRPr lang="ru-RU" sz="3600" dirty="0"/>
          </a:p>
        </p:txBody>
      </p:sp>
      <p:pic>
        <p:nvPicPr>
          <p:cNvPr id="5" name="Рисунок 4" descr="a6b4b2u-960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8161" r="8161"/>
          <a:stretch>
            <a:fillRect/>
          </a:stretch>
        </p:blipFill>
        <p:spPr>
          <a:xfrm>
            <a:off x="1428728" y="142853"/>
            <a:ext cx="6500858" cy="392908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85852" y="5000636"/>
            <a:ext cx="6643734" cy="14287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Датчик кислорода ВАЗ установлен на приемной трубе глушителя. Серьезный, но весьма надежный электрохимический прибор. Задача датчика кислорода- определение наличия остатков кислорода в отработавших газах. Есть кислород — бедная топливная смесь, нет кислорода — богатая. Показания датчика кислорода используются для корректировки подачи топлива. Категорически запрещается использование этилированного бензина. Выход из строя датчика кислорода приводит к увеличению расхода топлива и вредных выбросов.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118</TotalTime>
  <Words>806</Words>
  <Application>Microsoft Office PowerPoint</Application>
  <PresentationFormat>Экран (4:3)</PresentationFormat>
  <Paragraphs>20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Инжекторный двигатель </vt:lpstr>
      <vt:lpstr>инжекторный</vt:lpstr>
      <vt:lpstr>ДАТЧИК МАССОВОГО РАСХОДА ВОЗДУХА (ДМРВ) ВАЗ</vt:lpstr>
      <vt:lpstr>ДАТЧИК ДЕТОНАЦИИ ВАЗ</vt:lpstr>
      <vt:lpstr>ДАТЧИК ФАЗ ВАЗ</vt:lpstr>
      <vt:lpstr>ДАТЧИК ПОЛОЖЕНИЯ ДРОССЕЛЬНОЙ ЗАСЛОНКИ ВАЗ</vt:lpstr>
      <vt:lpstr>ДАТЧИК ТЕМПЕРАТУРЫ ОХЛАЖДАЮЩЕЙ ЖИДКОСТИ ВАЗ</vt:lpstr>
      <vt:lpstr>ДАТЧИК СКОРОСТИ ВАЗ</vt:lpstr>
      <vt:lpstr>ДАТЧИК КИСЛОРОДА ВАЗ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Инжекторный двигатель </dc:title>
  <dc:creator>Admin</dc:creator>
  <cp:lastModifiedBy>Admin</cp:lastModifiedBy>
  <cp:revision>13</cp:revision>
  <dcterms:created xsi:type="dcterms:W3CDTF">2013-02-19T12:36:04Z</dcterms:created>
  <dcterms:modified xsi:type="dcterms:W3CDTF">2013-02-19T14:35:01Z</dcterms:modified>
</cp:coreProperties>
</file>