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60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5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80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96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75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20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7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08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06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96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90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0550-EAB1-4299-B305-5664F6FEE49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8AD0-2F04-4D8E-8F46-3A82A8724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785" y="-791854"/>
            <a:ext cx="12320833" cy="924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0201" y="0"/>
            <a:ext cx="9144000" cy="1717739"/>
          </a:xfrm>
          <a:solidFill>
            <a:schemeClr val="bg2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Смесеобразование в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двигателях</a:t>
            </a:r>
            <a:endParaRPr lang="ru-RU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3958046" y="6008914"/>
            <a:ext cx="107578" cy="611342"/>
          </a:xfrm>
          <a:solidFill>
            <a:schemeClr val="bg2">
              <a:alpha val="84000"/>
            </a:schemeClr>
          </a:solidFill>
        </p:spPr>
        <p:txBody>
          <a:bodyPr/>
          <a:lstStyle/>
          <a:p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3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27" y="914400"/>
            <a:ext cx="4865529" cy="4521468"/>
          </a:xfrm>
        </p:spPr>
      </p:pic>
      <p:sp>
        <p:nvSpPr>
          <p:cNvPr id="5" name="TextBox 4"/>
          <p:cNvSpPr txBox="1"/>
          <p:nvPr/>
        </p:nvSpPr>
        <p:spPr>
          <a:xfrm>
            <a:off x="5020056" y="338328"/>
            <a:ext cx="701344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горючей смеси в простейшем карбюраторе (фиг. 71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Топливо из бачка под напором поступает по каналу, перекрытому игольчатым клапаном 4, в поплавковую камеру 2. Поплавком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измеряется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топлива в поплавковой камере, а следовательно, и напор топлива поддерживается почти постоянным, с тем чтобы этот уровень был несколько ниже отверстия форсунки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таким образом, при неработающем двигателе утечка топлива не про­исходит. При всасывающем ходе поршня 10, т. е. при движении его вниз воздух через патрубок 8 проходит диффузор 6, в котором его скорость значительно повышается, а следовательно, давление понижается. Благодаря разрежению топливо из поплавковой камеры через калиброванное проходное отверстие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называемое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жикле­ром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форсунку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фонтанирует в диффузор, распадаясь при этом на мелкие капли, испаряющиеся в воздушном потоке. Количество смеси, всасываемой через впускной клапан 9, регулируется дроссель­ной заслонкой 5.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2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49816" y="-363969"/>
            <a:ext cx="10690122" cy="80175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2016" y="197964"/>
            <a:ext cx="4659984" cy="6266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Бензиновые двигатели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разновидностей ДВС (двигателей внутреннего сгорания) в которых поджег смеси из воздуха и топлива, осуществляется в цилиндрах, посредством искр от свечей зажигания. Роль регулятора мощности выполняет дроссельная заслонка, которая регулирует поток поступающего воздуха.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6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64" y="301753"/>
            <a:ext cx="11676888" cy="337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осуществления рабочего цикла двигатели делятся 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двухтактные и четырехтактные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Двухтактные двигатели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большей мощностью на единицу объема, однако проигрывают в КПД. Поэтому они нашли свое применение там, где важна компактность, а не экономичность (мотоциклы, моторные лодки, бензопилы и другие моторизованные инструменты).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Четырехтактные двигатели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доминируют в остальных средствах передвижения.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1151" y="3374517"/>
            <a:ext cx="1466850" cy="3181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93" y="3875151"/>
            <a:ext cx="71437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2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722" y="2385441"/>
            <a:ext cx="6525006" cy="44671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592" y="755776"/>
            <a:ext cx="11359896" cy="6010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задачей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топливно-воздушной системы является бесперебойная доставка в двигатель смеси топлива и воздуха. Система топливоподачи еще называется топливной системой или системой питания топливом. Такая система предназначена для питания двигателя, хранения и очистки топлива.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 строение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топливный бак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топливный насос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топливный фильтр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впрыска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топливопроводы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0670" y="171001"/>
            <a:ext cx="5369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Топливно-воздушная система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9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топливно-воздушной системы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12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схема работы системы топливоподачи выглядит следующим образом: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включает зажигание;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Топливный насос закачивает топливо в систему и создает рабочее давление;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Топливо поступает в систему впрыска;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распыление и образование топливно-воздушной смеси;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76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385" y="-64009"/>
            <a:ext cx="12192000" cy="71201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" y="73152"/>
            <a:ext cx="4932791" cy="841908"/>
          </a:xfrm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Смесеобразование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43" y="4517132"/>
            <a:ext cx="12048744" cy="2465834"/>
          </a:xfrm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смесеобразованием в двигателях с искровым зажиганием подразумевают комплекс взаимосвязанных процессов, сопровождающих дозирование топлива и воздуха, распыливание и испарение топлива и перемешивание его с воздухом. Качественное смесеобразование является необходимым условием получения высоких мощностных, экономических и экологических показателей двигателя.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1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832" y="-122152"/>
            <a:ext cx="10244328" cy="1536191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Смесеобразование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ДВС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9289" y="1811997"/>
            <a:ext cx="4333924" cy="358271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233"/>
            <a:ext cx="4143490" cy="2527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3213" y="501816"/>
            <a:ext cx="3938787" cy="262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80975" y="2997215"/>
            <a:ext cx="381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Ответственен за очистку топлива.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23" y="3122180"/>
            <a:ext cx="3576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хранение топлива, необходимого для питания двигателя автомашины. Указанный бак в легковых авто зачастую расположен в задней части и закреплен на днище кузова.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9561" y="5569003"/>
            <a:ext cx="660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подачу топлива в систему впрыска и поддерживает необходимое рабочее давление в топливной системе.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417" y="127064"/>
            <a:ext cx="8538973" cy="3244810"/>
          </a:xfrm>
        </p:spPr>
      </p:pic>
      <p:sp>
        <p:nvSpPr>
          <p:cNvPr id="5" name="TextBox 4"/>
          <p:cNvSpPr txBox="1"/>
          <p:nvPr/>
        </p:nvSpPr>
        <p:spPr>
          <a:xfrm>
            <a:off x="515417" y="3575304"/>
            <a:ext cx="74581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форсунки заключается в том, что ЭБУ (электронный блок управления) подает на нее электрический импульса. Под воздействием импульса форсунка открывается и впрыскивает бензин во впускной коллектор. Полученная топливно-воздушная смесь всасывается через впускные клапаны поршнем на такте впуска. Момент времени и длительность впрыска для форсунки определяет ЭБУ.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5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5522" y="0"/>
            <a:ext cx="12906538" cy="90639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08771" cy="1235075"/>
          </a:xfrm>
          <a:solidFill>
            <a:schemeClr val="bg1">
              <a:alpha val="93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Смесеобразование карбюраторного ДВС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45086" y="2296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73885"/>
            <a:ext cx="4222785" cy="4524315"/>
          </a:xfrm>
          <a:prstGeom prst="rect">
            <a:avLst/>
          </a:prstGeom>
          <a:solidFill>
            <a:schemeClr val="bg1">
              <a:alpha val="9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смеси бензина с воздухом происходит в карбюраторе, где бензин смешивается с засасываемым в двигатель воздухом в нужном количестве, распыляется и частично испаряется. Дальнейшее испарение и перемешивание происходят во впускном трубопроводе и в самих цилиндрах двигателей.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1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546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Смесеобразование в  двигателях</vt:lpstr>
      <vt:lpstr>Слайд 2</vt:lpstr>
      <vt:lpstr>Слайд 3</vt:lpstr>
      <vt:lpstr>Слайд 4</vt:lpstr>
      <vt:lpstr>Принцип работы топливно-воздушной системы </vt:lpstr>
      <vt:lpstr>Смесеобразование</vt:lpstr>
      <vt:lpstr>Смесеобразование инжекторного ДВС </vt:lpstr>
      <vt:lpstr>Слайд 8</vt:lpstr>
      <vt:lpstr>Смесеобразование карбюраторного ДВС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Смесеобразование в бензиновых двигателях</dc:title>
  <dc:creator>RePack by Diakov</dc:creator>
  <cp:lastModifiedBy>1</cp:lastModifiedBy>
  <cp:revision>21</cp:revision>
  <dcterms:created xsi:type="dcterms:W3CDTF">2017-03-13T18:53:47Z</dcterms:created>
  <dcterms:modified xsi:type="dcterms:W3CDTF">2018-03-19T16:21:53Z</dcterms:modified>
</cp:coreProperties>
</file>