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7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32" autoAdjust="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20131-A511-4E26-86F8-38238AA0F6E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67DD9-5860-4256-911A-54FD61640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Бытовой пример автомобильного радиатора - знают все. У каждого в доме есть радиаторы (батареи) центрального или местного отопления. Они тоже имеют специальную конфигурацию, и чем больше суммарная площадь сложной поверхности радиатора, тем теплее у вас в доме. А в это время, вода в системе отопления - активно охлаждается, то есть отдает тепло.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67DD9-5860-4256-911A-54FD61640EA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CEF02C-0E30-40C0-B14B-B3A96855D8A2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B95F90-97AF-4167-889B-EA175D82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3116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охлаждения двигателя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353328" cy="123350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Выполнил: студент группы 31-Т</a:t>
            </a:r>
          </a:p>
          <a:p>
            <a:r>
              <a:rPr lang="ru-RU" dirty="0" err="1" smtClean="0"/>
              <a:t>Каюмов</a:t>
            </a:r>
            <a:r>
              <a:rPr lang="ru-RU" dirty="0" smtClean="0"/>
              <a:t> А.Р.</a:t>
            </a:r>
          </a:p>
          <a:p>
            <a:r>
              <a:rPr lang="ru-RU" dirty="0" smtClean="0"/>
              <a:t>Проверил: </a:t>
            </a:r>
            <a:r>
              <a:rPr lang="ru-RU" dirty="0" err="1" smtClean="0"/>
              <a:t>Сысолятин</a:t>
            </a:r>
            <a:r>
              <a:rPr lang="ru-RU" dirty="0" smtClean="0"/>
              <a:t> Н.С.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28860" y="571480"/>
            <a:ext cx="458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Патрубки системы охлаждения двигателя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5500702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Резиновые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5500702"/>
            <a:ext cx="157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Силиконовые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859340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Неисправность системы охлаждения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заключается обычно в перегреве двигателя.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перегрева воды в радиаторе следующие: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недостаток воды в системе охлаждения,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закрытые жалюзи радиатора,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отложение накипи или загрязнение в водяной рубашке,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ослабление или замасливание ремня вентилятора,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перегрузка двигателя,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неисправность термостата,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срез штифта крыльчатки водяного насоса.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15115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охлаждения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предназначена для поддержания нормального теплового режима двигателя.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работе двигателя температура в его цилиндрах поднимается выше 2000 градусов, а средняя составляет 800 – 900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С! Если не отводить тепло от двигателя, то через несколько десятков секунд после запуска, он станет уже горячим.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охлаждения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нужна для отвода тепла от механизмов и деталей двигателя, но это только половина ее предназначения. Для обеспечения нормального рабочего процесса также важно - ускорять прогрев холодного двигателя. И это вторая часть работы системы охлаждения.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755129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охлаждения состоит из: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рубашки охлаждения блока и головки блока цилиндров,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центробежного насоса,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термостата,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радиатора с расширительным бачком,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вентилятора,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соединительных патрубков и шлангов.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71480"/>
            <a:ext cx="625082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286512" y="285728"/>
            <a:ext cx="26432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системы охлаждения двигателя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малый круг циркуляции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большой круг циркуляции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радиатор; 2 - патрубок для циркуляции охлаждающей жидкости; 3 - расширительный бачок; 4 - термостат; 5 - водяной насос; 6 - рубашка охлаждения блока цилиндров; 7 - рубашка охлаждения головки блока; 8 - радиатор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отопителя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электровентилятором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9 - кран радиатора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отопителя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10 - пробка для слива охлаждающей жидкости из блока; 11 - пробка для слива охлаждающей жидкости из радиатора; 12 - вентилятор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857232"/>
            <a:ext cx="464698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714876" y="357167"/>
            <a:ext cx="421484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системы охлаждения карбюраторного двигателя автомобиля ваз 2107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радиатор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отопителя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2 - шланг отвода охлаждающей жидкости от радиатора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отопителя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3 - шланг подвода охлаждающей жидкости к крану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отопителя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4 - трубка отвода охлаждающей жидкости от головки блока цилиндров; 5 - перепускной шланг; 6 - расширительный бачок; 7 - соединительный шланг расширительного бачка; 8 - шланг подвода охлаждающей жидкости к радиатору; 9 - пробка радиатора; 10 -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электровентилятор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радиатора; 11 - радиатор системы охлаждения; 12 - датчик включения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электровентилятора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13 - шланг отвода охлаждающей жидкости от радиатора; 14 - насос охлаждающей жидкости; 15 - шланг подвода охлаждающей жидкости к насосу; 16 - термостат; 17 - датчик указателя температуры охлаждающей жидкости; 18 - шланг отвода охлаждающей жидкости от впускного трубопровода; 19 - кран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отопителя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20 - трубка отвода охлаждающей жидкости от радиатора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отопителя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Рубашка охлаждения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двигателя состоит из множества каналов в блоке и головке блока цилиндров, по которым циркулирует охлаждающая жидкость.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857783" cy="47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Насос центробежного типа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заставляет жидкость перемещаться по рубашке охлаждения двигателя и всей системе. Насос приводится в действие ременной передачей от шкива коленчатого вала двигателя. Натяжение ремня регулируется отклонением корпуса генератора или натяжным роликом привода распределительного вала двигателя.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029093" cy="24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478632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Водяной насос: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— вал с крыльчаткой; 2 — самоуплотняющийся сальник; 3 — корпус; 4— шайба; 5—пружина; 6 — резиновая манжета.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4955" t="52586"/>
          <a:stretch>
            <a:fillRect/>
          </a:stretch>
        </p:blipFill>
        <p:spPr bwMode="auto">
          <a:xfrm>
            <a:off x="4786314" y="1857364"/>
            <a:ext cx="37968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Термостат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предназначен для поддержания постоянного оптимального теплового режима двигателя.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пуске холодного двигателя термостат закрыт, и вся жидкость циркулирует только по малому кругу для скорейшего ее прогрева. Когда температура в системе охлаждения поднимается выше 80 – 85С, термостат автоматически открывается и часть жидкости поступает в радиатор для охлаждения. При больших температурах термостат открывается полностью и уже вся горячая жидкость направляется по большому кругу для ее активного охлаждения.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8731" b="47414"/>
          <a:stretch>
            <a:fillRect/>
          </a:stretch>
        </p:blipFill>
        <p:spPr bwMode="auto">
          <a:xfrm>
            <a:off x="1071538" y="2643182"/>
            <a:ext cx="4143404" cy="407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643182"/>
            <a:ext cx="2095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9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Радиатор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служит для охлаждения проходящей через него жидкости за счет потока воздуха, который создается при движении автомобиля или с помощью вентилятора. В радиаторе имеется множество трубок и «перепонок», которые образуют большую площадь поверхности охлаждения.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Для компенсации изменения объема охлаждающей жидкости вследствие температуры в системе устанавливается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расширительный бачок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Заполнение системы охлаждающей жидкостью обычно осуществляется через расширительный бачок.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5679" t="-431" r="32024" b="6033"/>
          <a:stretch>
            <a:fillRect/>
          </a:stretch>
        </p:blipFill>
        <p:spPr bwMode="auto">
          <a:xfrm>
            <a:off x="4929190" y="2357430"/>
            <a:ext cx="31785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39987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Вентилятор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служит повышения интенсивности охлаждения жидкости в радиаторе. Вентилятор может иметь различный привод: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механический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(постоянное соединение с коленчатым валом двигателя);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электрический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(управляемый электродвигатель);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гидравлический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(гидромуфта).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872" b="43858"/>
          <a:stretch>
            <a:fillRect/>
          </a:stretch>
        </p:blipFill>
        <p:spPr bwMode="auto">
          <a:xfrm>
            <a:off x="6117996" y="1357298"/>
            <a:ext cx="30260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14752"/>
            <a:ext cx="2095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19594" r="4392"/>
          <a:stretch>
            <a:fillRect/>
          </a:stretch>
        </p:blipFill>
        <p:spPr bwMode="auto">
          <a:xfrm>
            <a:off x="500034" y="2000240"/>
            <a:ext cx="321471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071678"/>
            <a:ext cx="2262190" cy="15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673</TotalTime>
  <Words>769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Виды охлаждения двигателя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устройство двигателя</dc:title>
  <dc:creator>User</dc:creator>
  <cp:lastModifiedBy>Айрат</cp:lastModifiedBy>
  <cp:revision>67</cp:revision>
  <dcterms:created xsi:type="dcterms:W3CDTF">2010-10-18T02:21:19Z</dcterms:created>
  <dcterms:modified xsi:type="dcterms:W3CDTF">2018-04-02T14:19:16Z</dcterms:modified>
</cp:coreProperties>
</file>