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59" r:id="rId3"/>
    <p:sldId id="257" r:id="rId4"/>
    <p:sldId id="258" r:id="rId5"/>
    <p:sldId id="260" r:id="rId6"/>
    <p:sldId id="261" r:id="rId7"/>
    <p:sldId id="263" r:id="rId8"/>
    <p:sldId id="264" r:id="rId9"/>
    <p:sldId id="276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A14C02-0231-4AC5-8DBD-77D07116D24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C05743-BA60-4E64-820F-B762AE1D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829761"/>
          </a:xfrm>
        </p:spPr>
        <p:txBody>
          <a:bodyPr/>
          <a:lstStyle/>
          <a:p>
            <a:pPr algn="ctr"/>
            <a:r>
              <a:rPr lang="ru-RU" dirty="0" smtClean="0"/>
              <a:t>Виды тормозной системы автомобилей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143380"/>
            <a:ext cx="8458200" cy="9144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Выполнил: студент группы 31-Т</a:t>
            </a:r>
          </a:p>
          <a:p>
            <a:r>
              <a:rPr lang="ru-RU" dirty="0" err="1" smtClean="0"/>
              <a:t>Каюмов</a:t>
            </a:r>
            <a:r>
              <a:rPr lang="ru-RU" dirty="0" smtClean="0"/>
              <a:t> А.Р.</a:t>
            </a:r>
          </a:p>
          <a:p>
            <a:r>
              <a:rPr lang="ru-RU" dirty="0" smtClean="0"/>
              <a:t>Проверил: </a:t>
            </a:r>
            <a:r>
              <a:rPr lang="ru-RU" dirty="0" err="1" smtClean="0"/>
              <a:t>Сысолятин</a:t>
            </a:r>
            <a:r>
              <a:rPr lang="ru-RU" dirty="0" smtClean="0"/>
              <a:t> Н.С.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1554162"/>
            <a:ext cx="5062542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3 - поршень привода контура левый передний-правый задний тормоз; </a:t>
            </a:r>
            <a:br>
              <a:rPr lang="ru-RU" dirty="0" smtClean="0"/>
            </a:br>
            <a:r>
              <a:rPr lang="ru-RU" dirty="0" smtClean="0"/>
              <a:t>4 - распорное кольцо; </a:t>
            </a:r>
            <a:br>
              <a:rPr lang="ru-RU" dirty="0" smtClean="0"/>
            </a:br>
            <a:r>
              <a:rPr lang="ru-RU" dirty="0" smtClean="0"/>
              <a:t>5 - уплотнительное кольцо высокого давления; </a:t>
            </a:r>
            <a:br>
              <a:rPr lang="ru-RU" dirty="0" smtClean="0"/>
            </a:br>
            <a:r>
              <a:rPr lang="ru-RU" dirty="0" smtClean="0"/>
              <a:t>6 - прижимная пружина уплотнительного кольца; </a:t>
            </a:r>
            <a:br>
              <a:rPr lang="ru-RU" dirty="0" smtClean="0"/>
            </a:br>
            <a:r>
              <a:rPr lang="ru-RU" dirty="0" smtClean="0"/>
              <a:t>7 - тарелка пружины; </a:t>
            </a:r>
            <a:br>
              <a:rPr lang="ru-RU" dirty="0" smtClean="0"/>
            </a:br>
            <a:r>
              <a:rPr lang="ru-RU" dirty="0" smtClean="0"/>
              <a:t>8 - возвратная пружина поршня; </a:t>
            </a:r>
            <a:br>
              <a:rPr lang="ru-RU" dirty="0" smtClean="0"/>
            </a:br>
            <a:r>
              <a:rPr lang="ru-RU" dirty="0" smtClean="0"/>
              <a:t>А - зазор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. Главный тормозной цилиндр автомобилей ваз 2108, ваз 2109, ваз 21099</a:t>
            </a:r>
            <a:endParaRPr lang="ru-RU" dirty="0"/>
          </a:p>
        </p:txBody>
      </p:sp>
      <p:pic>
        <p:nvPicPr>
          <p:cNvPr id="4" name="Рисунок 3" descr="http://repcar.ru/library/brake/images/brake-vaz-2108-main-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643050"/>
            <a:ext cx="3238500" cy="209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fr-brak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357298"/>
            <a:ext cx="3786214" cy="492922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Тормозной механизм переднего колеса автомобилей ваз 2108, ваз 2109, ваз 21099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1357298"/>
            <a:ext cx="33575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1 - тормозной диск; </a:t>
            </a:r>
            <a:br>
              <a:rPr lang="ru-RU" dirty="0"/>
            </a:br>
            <a:r>
              <a:rPr lang="ru-RU" dirty="0"/>
              <a:t>2 - направляющая тормозных колодок; </a:t>
            </a:r>
            <a:br>
              <a:rPr lang="ru-RU" dirty="0"/>
            </a:br>
            <a:r>
              <a:rPr lang="ru-RU" dirty="0"/>
              <a:t>3 - тормозной суппорт; </a:t>
            </a:r>
            <a:br>
              <a:rPr lang="ru-RU" dirty="0"/>
            </a:br>
            <a:r>
              <a:rPr lang="ru-RU" dirty="0"/>
              <a:t>4 - тормозные колодки; </a:t>
            </a:r>
            <a:br>
              <a:rPr lang="ru-RU" dirty="0"/>
            </a:br>
            <a:r>
              <a:rPr lang="ru-RU" dirty="0"/>
              <a:t>5 - цилиндр; </a:t>
            </a:r>
            <a:br>
              <a:rPr lang="ru-RU" dirty="0"/>
            </a:br>
            <a:r>
              <a:rPr lang="ru-RU" dirty="0"/>
              <a:t>6 - поршень; </a:t>
            </a:r>
            <a:br>
              <a:rPr lang="ru-RU" dirty="0"/>
            </a:br>
            <a:r>
              <a:rPr lang="ru-RU" dirty="0"/>
              <a:t>7 - уплотнительная манжета; </a:t>
            </a:r>
            <a:br>
              <a:rPr lang="ru-RU" dirty="0"/>
            </a:br>
            <a:r>
              <a:rPr lang="ru-RU" dirty="0"/>
              <a:t>8 - защитный чехол направляющего пальца; </a:t>
            </a:r>
            <a:br>
              <a:rPr lang="ru-RU" dirty="0"/>
            </a:br>
            <a:r>
              <a:rPr lang="ru-RU" dirty="0"/>
              <a:t>9 - направляющий палец; </a:t>
            </a:r>
            <a:br>
              <a:rPr lang="ru-RU" dirty="0"/>
            </a:br>
            <a:r>
              <a:rPr lang="ru-RU" dirty="0"/>
              <a:t>10 - защитный кожух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r-brak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282" y="1357298"/>
            <a:ext cx="4318000" cy="431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Тормозной механизм заднего колеса автомобилей ваз 2108, ваз 2109, ваз 21099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1357298"/>
            <a:ext cx="39290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1 - гайка крепления ступицы; </a:t>
            </a:r>
            <a:br>
              <a:rPr lang="ru-RU" dirty="0"/>
            </a:br>
            <a:r>
              <a:rPr lang="ru-RU" dirty="0"/>
              <a:t>2 - ступица заднего колеса; </a:t>
            </a:r>
            <a:br>
              <a:rPr lang="ru-RU" dirty="0"/>
            </a:br>
            <a:r>
              <a:rPr lang="ru-RU" dirty="0"/>
              <a:t>3 - нижняя стяжная пружина тормозных колодок; </a:t>
            </a:r>
            <a:br>
              <a:rPr lang="ru-RU" dirty="0"/>
            </a:br>
            <a:r>
              <a:rPr lang="ru-RU" dirty="0"/>
              <a:t>4 - тормозная колодка; </a:t>
            </a:r>
            <a:br>
              <a:rPr lang="ru-RU" dirty="0"/>
            </a:br>
            <a:r>
              <a:rPr lang="ru-RU" dirty="0"/>
              <a:t>5 - направляющая пружина; </a:t>
            </a:r>
            <a:br>
              <a:rPr lang="ru-RU" dirty="0"/>
            </a:br>
            <a:r>
              <a:rPr lang="ru-RU" dirty="0"/>
              <a:t>6 - колесный тормозной цилиндр; </a:t>
            </a:r>
            <a:br>
              <a:rPr lang="ru-RU" dirty="0"/>
            </a:br>
            <a:r>
              <a:rPr lang="ru-RU" dirty="0"/>
              <a:t>7 - верхняя стяжная пружина; </a:t>
            </a:r>
            <a:br>
              <a:rPr lang="ru-RU" dirty="0"/>
            </a:br>
            <a:r>
              <a:rPr lang="ru-RU" dirty="0"/>
              <a:t>8 - разжимная планка; </a:t>
            </a:r>
            <a:br>
              <a:rPr lang="ru-RU" dirty="0"/>
            </a:br>
            <a:r>
              <a:rPr lang="ru-RU" dirty="0"/>
              <a:t>9 - палец рычага привода стояночного тормоза; </a:t>
            </a:r>
            <a:br>
              <a:rPr lang="ru-RU" dirty="0"/>
            </a:br>
            <a:r>
              <a:rPr lang="ru-RU" dirty="0"/>
              <a:t>10 - рычаг привода стояночного тормоза; </a:t>
            </a:r>
            <a:br>
              <a:rPr lang="ru-RU" dirty="0"/>
            </a:br>
            <a:r>
              <a:rPr lang="ru-RU" dirty="0"/>
              <a:t>11 - щит тормозного механизма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r2-brak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1357298"/>
            <a:ext cx="5643602" cy="364333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Задний колесный тормозной цилиндр автомобилей ваз 2108, ваз 2109, ваз 21099: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43636" y="1443841"/>
            <a:ext cx="28575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1 - упор тормозной колодки; </a:t>
            </a:r>
            <a:br>
              <a:rPr lang="ru-RU" dirty="0"/>
            </a:br>
            <a:r>
              <a:rPr lang="ru-RU" dirty="0"/>
              <a:t>2 - защитный колпачок; </a:t>
            </a:r>
            <a:br>
              <a:rPr lang="ru-RU" dirty="0"/>
            </a:br>
            <a:r>
              <a:rPr lang="ru-RU" dirty="0"/>
              <a:t>3 - корпус тормозного цилиндра; </a:t>
            </a:r>
            <a:br>
              <a:rPr lang="ru-RU" dirty="0"/>
            </a:br>
            <a:r>
              <a:rPr lang="ru-RU" dirty="0"/>
              <a:t>4 - поршень; </a:t>
            </a:r>
            <a:br>
              <a:rPr lang="ru-RU" dirty="0"/>
            </a:br>
            <a:r>
              <a:rPr lang="ru-RU" dirty="0"/>
              <a:t>5 - уплотнитель; </a:t>
            </a:r>
            <a:br>
              <a:rPr lang="ru-RU" dirty="0"/>
            </a:br>
            <a:r>
              <a:rPr lang="ru-RU" dirty="0"/>
              <a:t>6 - опорная тарелка; </a:t>
            </a:r>
            <a:br>
              <a:rPr lang="ru-RU" dirty="0"/>
            </a:br>
            <a:r>
              <a:rPr lang="ru-RU" dirty="0"/>
              <a:t>7 - пружина; </a:t>
            </a:r>
            <a:br>
              <a:rPr lang="ru-RU" dirty="0"/>
            </a:br>
            <a:r>
              <a:rPr lang="ru-RU" dirty="0"/>
              <a:t>8 - сухари; </a:t>
            </a:r>
            <a:br>
              <a:rPr lang="ru-RU" dirty="0"/>
            </a:br>
            <a:r>
              <a:rPr lang="ru-RU" dirty="0"/>
              <a:t>9 - упорная манжета; </a:t>
            </a:r>
            <a:br>
              <a:rPr lang="ru-RU" dirty="0"/>
            </a:br>
            <a:r>
              <a:rPr lang="ru-RU" dirty="0"/>
              <a:t>10 - упорный винт; </a:t>
            </a:r>
            <a:br>
              <a:rPr lang="ru-RU" dirty="0"/>
            </a:br>
            <a:r>
              <a:rPr lang="ru-RU" dirty="0"/>
              <a:t>11 - штуцер; </a:t>
            </a:r>
            <a:br>
              <a:rPr lang="ru-RU" dirty="0"/>
            </a:br>
            <a:r>
              <a:rPr lang="ru-RU" dirty="0"/>
              <a:t>А - прорезь на упорной манжете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st-brak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357430"/>
            <a:ext cx="5214942" cy="24469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Привод стояночной тормозной системы автомобилей ваз 2108, ваз 2109, ваз 21099: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1859340"/>
            <a:ext cx="37862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1 - кнопка фиксации рычага ручного тормоза; </a:t>
            </a:r>
            <a:br>
              <a:rPr lang="ru-RU" dirty="0"/>
            </a:br>
            <a:r>
              <a:rPr lang="ru-RU" dirty="0"/>
              <a:t>2 - рычаг привода стояночного тормоза; </a:t>
            </a:r>
            <a:br>
              <a:rPr lang="ru-RU" dirty="0"/>
            </a:br>
            <a:r>
              <a:rPr lang="ru-RU" dirty="0"/>
              <a:t>3 - защитный чехол; </a:t>
            </a:r>
            <a:br>
              <a:rPr lang="ru-RU" dirty="0"/>
            </a:br>
            <a:r>
              <a:rPr lang="ru-RU" dirty="0"/>
              <a:t>4 - тяга; </a:t>
            </a:r>
            <a:br>
              <a:rPr lang="ru-RU" dirty="0"/>
            </a:br>
            <a:r>
              <a:rPr lang="ru-RU" dirty="0"/>
              <a:t>5 - уравнитель троса; </a:t>
            </a:r>
            <a:br>
              <a:rPr lang="ru-RU" dirty="0"/>
            </a:br>
            <a:r>
              <a:rPr lang="ru-RU" dirty="0"/>
              <a:t>6 - регулировочная гайка; </a:t>
            </a:r>
            <a:br>
              <a:rPr lang="ru-RU" dirty="0"/>
            </a:br>
            <a:r>
              <a:rPr lang="ru-RU" dirty="0"/>
              <a:t>7 - контргайка; </a:t>
            </a:r>
            <a:br>
              <a:rPr lang="ru-RU" dirty="0"/>
            </a:br>
            <a:r>
              <a:rPr lang="ru-RU" dirty="0"/>
              <a:t>8 - трос; </a:t>
            </a:r>
            <a:br>
              <a:rPr lang="ru-RU" dirty="0"/>
            </a:br>
            <a:r>
              <a:rPr lang="ru-RU" dirty="0"/>
              <a:t>9 - оболочка троса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Тормозные системы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предназначены для эффективного снижения скорости движения транспортных средств вплоть до полной остановки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а также для предотвращения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перемещения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стоящего транспортного средства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Рабочая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Запасная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Стояночная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Виды тормозных систем на  современных  автомобилях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53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Схема работы тормозов</a:t>
            </a:r>
            <a:endParaRPr lang="ru-RU" dirty="0"/>
          </a:p>
        </p:txBody>
      </p:sp>
      <p:pic>
        <p:nvPicPr>
          <p:cNvPr id="4" name="Рисунок 3" descr="http://avtorem.pp.ua/images2/bav5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8960" y="928670"/>
            <a:ext cx="5500758" cy="51435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85720" y="785794"/>
            <a:ext cx="328614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1 - поршни с тормозными колодками;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педаль тормоза;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поршень главного тормозного цилиндра;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главный тормозной цилиндр;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диск переднего колеса;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скоба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7 и 8 - колесные цилиндры;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тормозная колодка;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рабочий поршень;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регулятор давления жидкости в задних тормозных механизмах;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 - дисковые тормоза передних колес с фиксированной и плавающей скобами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барабанный тормоз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заднего колеса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avtorem.pp.ua/images2/bav5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57298"/>
            <a:ext cx="3868873" cy="221457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Привод стояночного тормоза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214422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рычаг с кнопкой привода стояночного тормоза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передаточный трос; 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ролик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правляющая заднего троса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оттяжная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пружина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- задний трос; 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7 -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колодки заднего колеса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4286257"/>
            <a:ext cx="807249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Стояночная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тормозная система действует на задние колеса легковых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автомобилей. Приводится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рычагом, расположенным в салоне.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перемещении рычага вверх водитель через тросы и рычаги раздвигает тормозные колодки и прижимает их к внутренней поверхности тормозных барабанов задних колес. Запасная тормозная система предназначена для снижения скорости и остановки автомобиля при отказе рабочей тормозной системы. Обычно она является частью рабочей тормозной системы, но обладает меньшей эффективностью.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avtorem.pp.ua/images2/bav58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24" y="1714488"/>
            <a:ext cx="27432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Дисковый тормозной механизм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8" y="1357298"/>
            <a:ext cx="40719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1 - тормозной шланг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2 - колесный тормозной цилиндр;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тормозные колодки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тормозной диск;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защитный кожух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шпильки для крепления колеса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82976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4214818"/>
            <a:ext cx="56436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Для снижения усилия водителя, нажимающего на педаль тормоза, используется вакуумный усилитель тормозов</a:t>
            </a:r>
          </a:p>
        </p:txBody>
      </p:sp>
      <p:pic>
        <p:nvPicPr>
          <p:cNvPr id="5" name="Рисунок 4" descr="http://avtorem.pp.ua/images2/bav6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70" y="571480"/>
            <a:ext cx="5905500" cy="326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Вакуумный усилитель тормозов автомобилей ваз 2108, ваз 2109, ваз 21099: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repcar.ru/library/brake/images/brake-vaz-2108-vak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6314" y="1285860"/>
            <a:ext cx="3942477" cy="45688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42844" y="857232"/>
            <a:ext cx="457203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1400" dirty="0"/>
              <a:t>1 - шток; </a:t>
            </a:r>
            <a:br>
              <a:rPr lang="ru-RU" sz="1400" dirty="0"/>
            </a:br>
            <a:r>
              <a:rPr lang="ru-RU" sz="1400" dirty="0"/>
              <a:t>2 - уплотнительное кольцо фланца главного цилиндра; </a:t>
            </a:r>
            <a:br>
              <a:rPr lang="ru-RU" sz="1400" dirty="0"/>
            </a:br>
            <a:r>
              <a:rPr lang="ru-RU" sz="1400" dirty="0"/>
              <a:t>3 - чашка корпуса усилителя; </a:t>
            </a:r>
            <a:br>
              <a:rPr lang="ru-RU" sz="1400" dirty="0"/>
            </a:br>
            <a:r>
              <a:rPr lang="ru-RU" sz="1400" dirty="0"/>
              <a:t>4 - регулировочный болт; </a:t>
            </a:r>
            <a:br>
              <a:rPr lang="ru-RU" sz="1400" dirty="0"/>
            </a:br>
            <a:r>
              <a:rPr lang="ru-RU" sz="1400" dirty="0"/>
              <a:t>5 - уплотнитель штока; </a:t>
            </a:r>
            <a:br>
              <a:rPr lang="ru-RU" sz="1400" dirty="0"/>
            </a:br>
            <a:r>
              <a:rPr lang="ru-RU" sz="1400" dirty="0"/>
              <a:t>6 - возвратная пружина диафрагмы; </a:t>
            </a:r>
            <a:br>
              <a:rPr lang="ru-RU" sz="1400" dirty="0"/>
            </a:br>
            <a:r>
              <a:rPr lang="ru-RU" sz="1400" dirty="0"/>
              <a:t>7 - шпилька усилителя; </a:t>
            </a:r>
            <a:br>
              <a:rPr lang="ru-RU" sz="1400" dirty="0"/>
            </a:br>
            <a:r>
              <a:rPr lang="ru-RU" sz="1400" dirty="0"/>
              <a:t>8 - уплотнительный чехол; </a:t>
            </a:r>
            <a:br>
              <a:rPr lang="ru-RU" sz="1400" dirty="0"/>
            </a:br>
            <a:r>
              <a:rPr lang="ru-RU" sz="1400" dirty="0"/>
              <a:t>9 - корпус вакуумного усилителя; </a:t>
            </a:r>
            <a:br>
              <a:rPr lang="ru-RU" sz="1400" dirty="0"/>
            </a:br>
            <a:r>
              <a:rPr lang="ru-RU" sz="1400" dirty="0"/>
              <a:t>10 - диафрагма; </a:t>
            </a:r>
            <a:br>
              <a:rPr lang="ru-RU" sz="1400" dirty="0"/>
            </a:br>
            <a:r>
              <a:rPr lang="ru-RU" sz="1400" dirty="0"/>
              <a:t>11 - крышка корпуса вакуумного усилителя; </a:t>
            </a:r>
            <a:br>
              <a:rPr lang="ru-RU" sz="1400" dirty="0"/>
            </a:br>
            <a:r>
              <a:rPr lang="ru-RU" sz="1400" dirty="0"/>
              <a:t>12 - поршень; </a:t>
            </a:r>
            <a:br>
              <a:rPr lang="ru-RU" sz="1400" dirty="0"/>
            </a:br>
            <a:r>
              <a:rPr lang="ru-RU" sz="1400" dirty="0"/>
              <a:t>13 - защитный чехол корпуса клапана; </a:t>
            </a:r>
            <a:br>
              <a:rPr lang="ru-RU" sz="1400" dirty="0"/>
            </a:br>
            <a:r>
              <a:rPr lang="ru-RU" sz="1400" dirty="0"/>
              <a:t>14 - воздушный фильтр; </a:t>
            </a:r>
            <a:br>
              <a:rPr lang="ru-RU" sz="1400" dirty="0"/>
            </a:br>
            <a:r>
              <a:rPr lang="ru-RU" sz="1400" dirty="0"/>
              <a:t>15 - толкатель; </a:t>
            </a:r>
            <a:br>
              <a:rPr lang="ru-RU" sz="1400" dirty="0"/>
            </a:br>
            <a:r>
              <a:rPr lang="ru-RU" sz="1400" dirty="0"/>
              <a:t>16 - возвратная пружина толкателя; </a:t>
            </a:r>
            <a:br>
              <a:rPr lang="ru-RU" sz="1400" dirty="0"/>
            </a:br>
            <a:r>
              <a:rPr lang="ru-RU" sz="1400" dirty="0"/>
              <a:t>17 - пружина клапана; </a:t>
            </a:r>
            <a:br>
              <a:rPr lang="ru-RU" sz="1400" dirty="0"/>
            </a:br>
            <a:r>
              <a:rPr lang="ru-RU" sz="1400" dirty="0"/>
              <a:t>18 - клапан; </a:t>
            </a:r>
            <a:br>
              <a:rPr lang="ru-RU" sz="1400" dirty="0"/>
            </a:br>
            <a:r>
              <a:rPr lang="ru-RU" sz="1400" dirty="0"/>
              <a:t>19 - втулка корпуса клапана; </a:t>
            </a:r>
            <a:br>
              <a:rPr lang="ru-RU" sz="1400" dirty="0"/>
            </a:br>
            <a:r>
              <a:rPr lang="ru-RU" sz="1400" dirty="0"/>
              <a:t>20 - буфер штока; </a:t>
            </a:r>
            <a:br>
              <a:rPr lang="ru-RU" sz="1400" dirty="0"/>
            </a:br>
            <a:r>
              <a:rPr lang="ru-RU" sz="1400" dirty="0"/>
              <a:t>21 - корпус клапана; </a:t>
            </a:r>
            <a:br>
              <a:rPr lang="ru-RU" sz="1400" dirty="0"/>
            </a:br>
            <a:r>
              <a:rPr lang="ru-RU" sz="1400" dirty="0"/>
              <a:t>А - вакуумная камера; </a:t>
            </a:r>
            <a:br>
              <a:rPr lang="ru-RU" sz="1400" dirty="0"/>
            </a:br>
            <a:r>
              <a:rPr lang="ru-RU" sz="1400" dirty="0"/>
              <a:t>В - атмосферная камера; </a:t>
            </a:r>
            <a:br>
              <a:rPr lang="ru-RU" sz="1400" dirty="0"/>
            </a:br>
            <a:r>
              <a:rPr lang="ru-RU" sz="1400" dirty="0"/>
              <a:t>С, D - каналы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privod-reg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44" y="1643050"/>
            <a:ext cx="4786346" cy="37147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Привод регулятора давления тормозов автомобилей ваз 2108, ваз 2109, ваз 21099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628" y="1000108"/>
            <a:ext cx="414337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1 - регулятор давления тормозов; </a:t>
            </a:r>
            <a:br>
              <a:rPr lang="ru-RU" sz="1600" dirty="0"/>
            </a:br>
            <a:r>
              <a:rPr lang="ru-RU" sz="1600" dirty="0"/>
              <a:t>2,16 - болты крепления регулятора давления тормозов; </a:t>
            </a:r>
            <a:br>
              <a:rPr lang="ru-RU" sz="1600" dirty="0"/>
            </a:br>
            <a:r>
              <a:rPr lang="ru-RU" sz="1600" dirty="0"/>
              <a:t>3 - кронштейн рычага привода регулятора давления; </a:t>
            </a:r>
            <a:br>
              <a:rPr lang="ru-RU" sz="1600" dirty="0"/>
            </a:br>
            <a:r>
              <a:rPr lang="ru-RU" sz="1600" dirty="0"/>
              <a:t>4 - штифт; </a:t>
            </a:r>
            <a:br>
              <a:rPr lang="ru-RU" sz="1600" dirty="0"/>
            </a:br>
            <a:r>
              <a:rPr lang="ru-RU" sz="1600" dirty="0"/>
              <a:t>5 - рычаг привода регулятора давления тормозов; </a:t>
            </a:r>
            <a:br>
              <a:rPr lang="ru-RU" sz="1600" dirty="0"/>
            </a:br>
            <a:r>
              <a:rPr lang="ru-RU" sz="1600" dirty="0"/>
              <a:t>6 - ось рычага привода регулятора давления тормозов; </a:t>
            </a:r>
            <a:br>
              <a:rPr lang="ru-RU" sz="1600" dirty="0"/>
            </a:br>
            <a:r>
              <a:rPr lang="ru-RU" sz="1600" dirty="0"/>
              <a:t>7 - пружина рычага; </a:t>
            </a:r>
            <a:br>
              <a:rPr lang="ru-RU" sz="1600" dirty="0"/>
            </a:br>
            <a:r>
              <a:rPr lang="ru-RU" sz="1600" dirty="0"/>
              <a:t>8 - кронштейн кузова; </a:t>
            </a:r>
            <a:br>
              <a:rPr lang="ru-RU" sz="1600" dirty="0"/>
            </a:br>
            <a:r>
              <a:rPr lang="ru-RU" sz="1600" dirty="0"/>
              <a:t>9 - кронштейн крепления регулятора давления тормозов; </a:t>
            </a:r>
            <a:br>
              <a:rPr lang="ru-RU" sz="1600" dirty="0"/>
            </a:br>
            <a:r>
              <a:rPr lang="ru-RU" sz="1600" dirty="0"/>
              <a:t>10 - упругий рычаг привода регулятора давления; </a:t>
            </a:r>
            <a:br>
              <a:rPr lang="ru-RU" sz="1600" dirty="0"/>
            </a:br>
            <a:r>
              <a:rPr lang="ru-RU" sz="1600" dirty="0"/>
              <a:t>11 - серьга; </a:t>
            </a:r>
            <a:br>
              <a:rPr lang="ru-RU" sz="1600" dirty="0"/>
            </a:br>
            <a:r>
              <a:rPr lang="ru-RU" sz="1600" dirty="0"/>
              <a:t>12 - скоба серьги; </a:t>
            </a:r>
            <a:br>
              <a:rPr lang="ru-RU" sz="1600" dirty="0"/>
            </a:br>
            <a:r>
              <a:rPr lang="ru-RU" sz="1600" dirty="0"/>
              <a:t>13 - шайба; </a:t>
            </a:r>
            <a:br>
              <a:rPr lang="ru-RU" sz="1600" dirty="0"/>
            </a:br>
            <a:r>
              <a:rPr lang="ru-RU" sz="1600" dirty="0"/>
              <a:t>14 - стопорное кольцо; </a:t>
            </a:r>
            <a:br>
              <a:rPr lang="ru-RU" sz="1600" dirty="0"/>
            </a:br>
            <a:r>
              <a:rPr lang="ru-RU" sz="1600" dirty="0"/>
              <a:t>15 - палец кронштейна; </a:t>
            </a:r>
            <a:br>
              <a:rPr lang="ru-RU" sz="1600" dirty="0"/>
            </a:br>
            <a:r>
              <a:rPr lang="ru-RU" sz="1600" dirty="0"/>
              <a:t>А, В, С - отверстия </a:t>
            </a:r>
            <a:br>
              <a:rPr lang="ru-RU" sz="1600" dirty="0"/>
            </a:b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repcar.ru/library/brake/images/brake-vaz-2108-main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283" y="1357298"/>
            <a:ext cx="4500594" cy="452596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Главный тормозной цилиндр с тормозным бачком автомобили ваз 2108, ваз 2109, ваз 21099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29190" y="1071546"/>
            <a:ext cx="40719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1 - корпус главного тормозного цилиндра; </a:t>
            </a:r>
            <a:br>
              <a:rPr lang="ru-RU" dirty="0"/>
            </a:br>
            <a:r>
              <a:rPr lang="ru-RU" dirty="0"/>
              <a:t>2 - уплотнительное кольцо низкого давления; </a:t>
            </a:r>
            <a:br>
              <a:rPr lang="ru-RU" dirty="0"/>
            </a:br>
            <a:r>
              <a:rPr lang="ru-RU" dirty="0"/>
              <a:t>3 - поршень привода контура левый передний-правый задний тормоз; </a:t>
            </a:r>
            <a:br>
              <a:rPr lang="ru-RU" dirty="0"/>
            </a:br>
            <a:r>
              <a:rPr lang="ru-RU" dirty="0"/>
              <a:t>4 - распорное кольцо; </a:t>
            </a:r>
            <a:br>
              <a:rPr lang="ru-RU" dirty="0"/>
            </a:br>
            <a:r>
              <a:rPr lang="ru-RU" dirty="0"/>
              <a:t>5 - уплотнительное кольцо высокого давления; </a:t>
            </a:r>
            <a:br>
              <a:rPr lang="ru-RU" dirty="0"/>
            </a:br>
            <a:r>
              <a:rPr lang="ru-RU" dirty="0"/>
              <a:t>6 - прижимная пружина уплотнительного кольца; </a:t>
            </a:r>
            <a:br>
              <a:rPr lang="ru-RU" dirty="0"/>
            </a:br>
            <a:r>
              <a:rPr lang="ru-RU" dirty="0"/>
              <a:t>7 - тарелка пружины; </a:t>
            </a:r>
            <a:br>
              <a:rPr lang="ru-RU" dirty="0"/>
            </a:br>
            <a:r>
              <a:rPr lang="ru-RU" dirty="0"/>
              <a:t>8 - возвратная пружина поршня; </a:t>
            </a:r>
            <a:br>
              <a:rPr lang="ru-RU" dirty="0"/>
            </a:br>
            <a:r>
              <a:rPr lang="ru-RU" dirty="0"/>
              <a:t>9 - шайба; </a:t>
            </a:r>
            <a:br>
              <a:rPr lang="ru-RU" dirty="0"/>
            </a:br>
            <a:r>
              <a:rPr lang="ru-RU" dirty="0"/>
              <a:t>10 - стопорный винт; </a:t>
            </a:r>
            <a:br>
              <a:rPr lang="ru-RU" dirty="0"/>
            </a:br>
            <a:r>
              <a:rPr lang="ru-RU" dirty="0"/>
              <a:t>11 - поршень привода контура правый передний-левый задний тормоз; 12 - соединительная втулка; 13 - тормозной бачок: 14 - датчик аварийного уровня тормозной жидкости; А - зазор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376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Виды тормозной системы автомобилей</vt:lpstr>
      <vt:lpstr>Виды тормозных систем на  современных  автомобилях</vt:lpstr>
      <vt:lpstr>Схема работы тормозов</vt:lpstr>
      <vt:lpstr>Привод стояночного тормоза</vt:lpstr>
      <vt:lpstr>Дисковый тормозной механизм</vt:lpstr>
      <vt:lpstr>Слайд 6</vt:lpstr>
      <vt:lpstr>Вакуумный усилитель тормозов автомобилей ваз 2108, ваз 2109, ваз 21099:  </vt:lpstr>
      <vt:lpstr>Привод регулятора давления тормозов автомобилей ваз 2108, ваз 2109, ваз 21099  </vt:lpstr>
      <vt:lpstr>Главный тормозной цилиндр с тормозным бачком автомобили ваз 2108, ваз 2109, ваз 21099</vt:lpstr>
      <vt:lpstr>. Главный тормозной цилиндр автомобилей ваз 2108, ваз 2109, ваз 21099</vt:lpstr>
      <vt:lpstr>Тормозной механизм переднего колеса автомобилей ваз 2108, ваз 2109, ваз 21099</vt:lpstr>
      <vt:lpstr>Тормозной механизм заднего колеса автомобилей ваз 2108, ваз 2109, ваз 21099</vt:lpstr>
      <vt:lpstr>Задний колесный тормозной цилиндр автомобилей ваз 2108, ваз 2109, ваз 21099: </vt:lpstr>
      <vt:lpstr>Привод стояночной тормозной системы автомобилей ваз 2108, ваз 2109, ваз 21099: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Айрат</cp:lastModifiedBy>
  <cp:revision>24</cp:revision>
  <dcterms:created xsi:type="dcterms:W3CDTF">2014-10-20T10:34:58Z</dcterms:created>
  <dcterms:modified xsi:type="dcterms:W3CDTF">2018-04-02T16:59:05Z</dcterms:modified>
</cp:coreProperties>
</file>